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63" r:id="rId3"/>
    <p:sldId id="265" r:id="rId4"/>
    <p:sldId id="264" r:id="rId5"/>
  </p:sldIdLst>
  <p:sldSz cx="6858000" cy="9906000" type="A4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58" d="100"/>
          <a:sy n="58" d="100"/>
        </p:scale>
        <p:origin x="-1992" y="-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1839" cy="339515"/>
          </a:xfrm>
          <a:prstGeom prst="rect">
            <a:avLst/>
          </a:prstGeom>
        </p:spPr>
        <p:txBody>
          <a:bodyPr vert="horz" lIns="88217" tIns="44109" rIns="88217" bIns="4410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582" y="1"/>
            <a:ext cx="4301839" cy="339515"/>
          </a:xfrm>
          <a:prstGeom prst="rect">
            <a:avLst/>
          </a:prstGeom>
        </p:spPr>
        <p:txBody>
          <a:bodyPr vert="horz" lIns="88217" tIns="44109" rIns="88217" bIns="44109" rtlCol="0"/>
          <a:lstStyle>
            <a:lvl1pPr algn="r">
              <a:defRPr sz="1100"/>
            </a:lvl1pPr>
          </a:lstStyle>
          <a:p>
            <a:fld id="{B479592C-7086-4F8B-960F-66695A3DD799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6457107"/>
            <a:ext cx="4301839" cy="339515"/>
          </a:xfrm>
          <a:prstGeom prst="rect">
            <a:avLst/>
          </a:prstGeom>
        </p:spPr>
        <p:txBody>
          <a:bodyPr vert="horz" lIns="88217" tIns="44109" rIns="88217" bIns="4410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582" y="6457107"/>
            <a:ext cx="4301839" cy="339515"/>
          </a:xfrm>
          <a:prstGeom prst="rect">
            <a:avLst/>
          </a:prstGeom>
        </p:spPr>
        <p:txBody>
          <a:bodyPr vert="horz" lIns="88217" tIns="44109" rIns="88217" bIns="44109" rtlCol="0" anchor="b"/>
          <a:lstStyle>
            <a:lvl1pPr algn="r">
              <a:defRPr sz="1100"/>
            </a:lvl1pPr>
          </a:lstStyle>
          <a:p>
            <a:fld id="{FF3F7FA5-F023-4928-BD7E-4ABC1F8549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770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20" cy="339345"/>
          </a:xfrm>
          <a:prstGeom prst="rect">
            <a:avLst/>
          </a:prstGeom>
        </p:spPr>
        <p:txBody>
          <a:bodyPr vert="horz" lIns="79791" tIns="39895" rIns="79791" bIns="39895" rtlCol="0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3305" y="0"/>
            <a:ext cx="4300506" cy="339345"/>
          </a:xfrm>
          <a:prstGeom prst="rect">
            <a:avLst/>
          </a:prstGeom>
        </p:spPr>
        <p:txBody>
          <a:bodyPr vert="horz" lIns="79791" tIns="39895" rIns="79791" bIns="39895" rtlCol="0"/>
          <a:lstStyle>
            <a:lvl1pPr algn="r">
              <a:defRPr sz="1000"/>
            </a:lvl1pPr>
          </a:lstStyle>
          <a:p>
            <a:fld id="{23981281-1862-4942-95EE-3F7DCB1415E9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37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791" tIns="39895" rIns="79791" bIns="398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099" y="3229165"/>
            <a:ext cx="7942441" cy="3058146"/>
          </a:xfrm>
          <a:prstGeom prst="rect">
            <a:avLst/>
          </a:prstGeom>
        </p:spPr>
        <p:txBody>
          <a:bodyPr vert="horz" lIns="79791" tIns="39895" rIns="79791" bIns="3989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984"/>
            <a:ext cx="4301920" cy="339345"/>
          </a:xfrm>
          <a:prstGeom prst="rect">
            <a:avLst/>
          </a:prstGeom>
        </p:spPr>
        <p:txBody>
          <a:bodyPr vert="horz" lIns="79791" tIns="39895" rIns="79791" bIns="39895" rtlCol="0" anchor="b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3305" y="6456984"/>
            <a:ext cx="4300506" cy="339345"/>
          </a:xfrm>
          <a:prstGeom prst="rect">
            <a:avLst/>
          </a:prstGeom>
        </p:spPr>
        <p:txBody>
          <a:bodyPr vert="horz" lIns="79791" tIns="39895" rIns="79791" bIns="39895" rtlCol="0" anchor="b"/>
          <a:lstStyle>
            <a:lvl1pPr algn="r">
              <a:defRPr sz="1000"/>
            </a:lvl1pPr>
          </a:lstStyle>
          <a:p>
            <a:fld id="{2203598F-3102-4A8C-91EC-334FB905A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2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81463" y="509588"/>
            <a:ext cx="1763712" cy="2549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3598F-3102-4A8C-91EC-334FB905AA2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60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90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05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85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705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81" y="529705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53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40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6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80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5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81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5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5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2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15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18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0" y="394413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28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52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2F41-6040-4AC4-A588-A93152FF1EFF}" type="datetimeFigureOut">
              <a:rPr kumimoji="1" lang="ja-JP" altLang="en-US" smtClean="0"/>
              <a:t>2017/2/3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348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47082" y="8481392"/>
            <a:ext cx="5763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２０１７春の農作業安全運動</a:t>
            </a:r>
            <a:endParaRPr lang="zh-TW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○○県農業機械士協議会</a:t>
            </a:r>
            <a:endParaRPr lang="zh-TW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91" y="9614357"/>
            <a:ext cx="6452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イラスト</a:t>
            </a:r>
            <a:r>
              <a:rPr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H28</a:t>
            </a:r>
            <a:r>
              <a:rPr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「農作業安全ポスターデザインコンテスト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」日本農業新聞賞（奈良県大村泰久さん</a:t>
            </a:r>
            <a:r>
              <a:rPr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）の作品です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kumimoji="1" lang="ja-JP" altLang="en-US" dirty="0"/>
          </a:p>
        </p:txBody>
      </p:sp>
      <p:pic>
        <p:nvPicPr>
          <p:cNvPr id="6" name="Picture 2" descr="http://www.maff.go.jp/j/seisan/sien/sizai/s_kikaika/anzen/img/03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0" y="200472"/>
            <a:ext cx="5851961" cy="8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05611" y="200478"/>
            <a:ext cx="6462000" cy="46166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FF00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5611" y="1104331"/>
            <a:ext cx="646200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農業では多くの事故が起きていて、死者数は建設業とほぼ同じです！働いている一人当たりでは業界最悪レベルです！！</a:t>
            </a:r>
            <a:endParaRPr lang="ja-JP" altLang="en-US" sz="24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4065" y="388862"/>
            <a:ext cx="61284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農作業で死なないで！！</a:t>
            </a:r>
            <a:endParaRPr lang="en-US" altLang="ja-JP" sz="2800" dirty="0" smtClean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052" name="Picture 4" descr="\\ALRIT\Alrit共有\02_農作業安全対策\２８農林水産省予算 安全総合対策\リスクカルテ\提出版\最終版\利用の手引き\PR1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" y="2454376"/>
            <a:ext cx="3240000" cy="242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ALRIT\Alrit共有\02_農作業安全対策\２８農林水産省予算 安全総合対策\リスクカルテ\提出版\最終版\利用の手引き\PR2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91" y="2454376"/>
            <a:ext cx="3240000" cy="24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ALRIT\Alrit共有\02_農作業安全対策\２８農林水産省予算 安全総合対策\リスクカルテ\提出版\最終版\利用の手引き\PR3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" y="4884235"/>
            <a:ext cx="3240000" cy="242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ALRIT\Alrit共有\02_農作業安全対策\２８農林水産省予算 安全総合対策\リスクカルテ\提出版\最終版\利用の手引き\PR5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" y="7314095"/>
            <a:ext cx="3240000" cy="24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ALRIT\Alrit共有\02_農作業安全対策\２８農林水産省予算 安全総合対策\リスクカルテ\提出版\最終版\利用の手引き\PR4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91" y="4884235"/>
            <a:ext cx="3240000" cy="242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ALRIT\Alrit共有\02_農作業安全対策\２８農林水産省予算 安全総合対策\リスクカルテ\提出版\最終版\利用の手引き\PR6.e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35" y="7314095"/>
            <a:ext cx="3240000" cy="24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05611" y="200478"/>
            <a:ext cx="6462000" cy="46166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FF00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5611" y="1104331"/>
            <a:ext cx="646200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農業では多くの事故が起きていて、死者数は建設業とほぼ同じです！働いている一人当たりでは業界最悪レベルです！！</a:t>
            </a:r>
            <a:endParaRPr lang="ja-JP" altLang="en-US" sz="24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4065" y="388862"/>
            <a:ext cx="61284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農作業で死なないで！！</a:t>
            </a:r>
            <a:endParaRPr lang="en-US" altLang="ja-JP" sz="2800" dirty="0" smtClean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052" name="Picture 4" descr="\\ALRIT\Alrit共有\02_農作業安全対策\２８農林水産省予算 安全総合対策\リスクカルテ\提出版\最終版\利用の手引き\PR1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71" y="2454376"/>
            <a:ext cx="4878880" cy="36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ALRIT\Alrit共有\02_農作業安全対策\２８農林水産省予算 安全総合対策\リスクカルテ\提出版\最終版\利用の手引き\PR4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71" y="6114316"/>
            <a:ext cx="4878880" cy="36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 rot="5400000">
            <a:off x="1959923" y="4716524"/>
            <a:ext cx="9205738" cy="461665"/>
          </a:xfrm>
          <a:prstGeom prst="rect">
            <a:avLst/>
          </a:prstGeom>
          <a:pattFill prst="wdUpDiag">
            <a:fgClr>
              <a:srgbClr val="FFFF00"/>
            </a:fgClr>
            <a:bgClr>
              <a:sysClr val="windowText" lastClr="000000"/>
            </a:bgClr>
          </a:patt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5400000">
            <a:off x="2002780" y="4655389"/>
            <a:ext cx="88569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農作業で死なないで！！</a:t>
            </a:r>
            <a:endParaRPr lang="en-US" altLang="ja-JP" sz="2800" dirty="0" smtClean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5400000">
            <a:off x="1093111" y="4531855"/>
            <a:ext cx="9205736" cy="830997"/>
          </a:xfrm>
          <a:prstGeom prst="rect">
            <a:avLst/>
          </a:prstGeom>
          <a:solidFill>
            <a:srgbClr val="F79646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農業では多くの事故が起きていて、死者数は建設業とほぼ同じです！</a:t>
            </a: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働いている一人当たりでは業界最悪レベルです！！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8" name="Picture 4" descr="\\ALRIT\Alrit共有\02_農作業安全対策\２８農林水産省予算 安全総合対策\リスクカルテ\提出版\チラシ\最終\PR1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453" y="1064695"/>
            <a:ext cx="5760639" cy="432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ALRIT\Alrit共有\02_農作業安全対策\２８農林水産省予算 安全総合対策\リスクカルテ\提出版\チラシ\PR3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7510" y="6598847"/>
            <a:ext cx="3373085" cy="25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\\ALRIT\Alrit共有\02_農作業安全対策\２８農林水産省予算 安全総合対策\リスクカルテ\提出版\チラシ\最終\PR5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3761" y="6598847"/>
            <a:ext cx="3373085" cy="25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 rot="5400000">
            <a:off x="-2394358" y="2855475"/>
            <a:ext cx="5760642" cy="738664"/>
          </a:xfrm>
          <a:prstGeom prst="rect">
            <a:avLst/>
          </a:prstGeom>
          <a:solidFill>
            <a:srgbClr val="EEECE1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このチラシは、農作業安全「リスクカルテ」素材集のスライドで作成しています。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この他にも、農作業安全「リスクカルテ」素材集には多くのスライドが収納されており、必要に応じて多様な使い方ができます。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36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187</Words>
  <Application>Microsoft Office PowerPoint</Application>
  <PresentationFormat>A4 210 x 297 mm</PresentationFormat>
  <Paragraphs>12</Paragraphs>
  <Slides>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業務部長</cp:lastModifiedBy>
  <cp:revision>67</cp:revision>
  <cp:lastPrinted>2016-12-22T07:20:48Z</cp:lastPrinted>
  <dcterms:created xsi:type="dcterms:W3CDTF">2016-10-12T07:09:31Z</dcterms:created>
  <dcterms:modified xsi:type="dcterms:W3CDTF">2017-02-03T08:09:10Z</dcterms:modified>
</cp:coreProperties>
</file>